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 /><Relationship Id="rId2" Type="http://schemas.openxmlformats.org/package/2006/relationships/metadata/thumbnail" Target="docProps/thumbnail.jpeg" /><Relationship Id="rId1" Type="http://schemas.openxmlformats.org/officeDocument/2006/relationships/officeDocument" Target="ppt/presentation.xml" /><Relationship Id="rId4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 /><Relationship Id="rId3" Type="http://schemas.openxmlformats.org/officeDocument/2006/relationships/slide" Target="slides/slide2.xml" /><Relationship Id="rId7" Type="http://schemas.openxmlformats.org/officeDocument/2006/relationships/slide" Target="slides/slide6.xml" /><Relationship Id="rId2" Type="http://schemas.openxmlformats.org/officeDocument/2006/relationships/slide" Target="slides/slide1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Relationship Id="rId11" Type="http://schemas.openxmlformats.org/officeDocument/2006/relationships/tableStyles" Target="tableStyles.xml" /><Relationship Id="rId5" Type="http://schemas.openxmlformats.org/officeDocument/2006/relationships/slide" Target="slides/slide4.xml" /><Relationship Id="rId10" Type="http://schemas.openxmlformats.org/officeDocument/2006/relationships/theme" Target="theme/theme1.xml" /><Relationship Id="rId4" Type="http://schemas.openxmlformats.org/officeDocument/2006/relationships/slide" Target="slides/slide3.xml" /><Relationship Id="rId9" Type="http://schemas.openxmlformats.org/officeDocument/2006/relationships/viewProps" Target="viewProps.xml" 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4EB1AA-A56B-FD40-B2C2-BC9BD9CC2FF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4431F28-142C-0646-A7E3-4ADF54398B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2661EB-E9E7-2C48-820E-5927612410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7D4E5-2881-5249-8E5E-4CC083B40FCA}" type="datetimeFigureOut">
              <a:rPr lang="en-US"/>
              <a:t>3/21/2020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BD0E01-0C47-9B4B-A3A2-8026F65AFF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26B958-A83F-464C-BD67-039FB88843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B0796-5F48-8141-9404-50B16EAF0A9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5720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A387C5-6B19-AE46-BECE-A52B9EAB9B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58C7444-5128-B74A-9C42-F68F0FC9F74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906915-B664-814B-9FBF-914E51A083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7D4E5-2881-5249-8E5E-4CC083B40FCA}" type="datetimeFigureOut">
              <a:rPr lang="en-US"/>
              <a:t>3/21/2020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402263-5677-334C-96BD-4BD83529C4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3549C7-883D-374E-8FCC-F0A9F419AF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B0796-5F48-8141-9404-50B16EAF0A9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927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F848E1B-9918-2E4A-825B-F9E1F434102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8642E0A-363D-C944-BA89-75D9331E27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0146A5-580D-1145-989D-BC74AC7251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7D4E5-2881-5249-8E5E-4CC083B40FCA}" type="datetimeFigureOut">
              <a:rPr lang="en-US"/>
              <a:t>3/21/2020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863EEB-FE70-2747-8C90-D63B2D5C9F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FC8CF8-2840-3A4F-9D3B-1F55F5051E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B0796-5F48-8141-9404-50B16EAF0A9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2146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4B435F-55EA-3545-8847-8355417B18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515AC5-F419-C640-B139-2B7F8CC5AC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4DA9DD-6080-154B-9C7E-1FCE3D0D9F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7D4E5-2881-5249-8E5E-4CC083B40FCA}" type="datetimeFigureOut">
              <a:rPr lang="en-US"/>
              <a:t>3/21/2020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4FAF04-BFB2-9F4F-A062-4994A315CB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DAB343-DDBC-D742-9036-9222840B1D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B0796-5F48-8141-9404-50B16EAF0A9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88421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5CB35D-CE90-0B43-B659-E928E57C47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F5A089-219B-2D48-8544-32C8630EC2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190CCB-3A46-684F-B956-44B19656AF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7D4E5-2881-5249-8E5E-4CC083B40FCA}" type="datetimeFigureOut">
              <a:rPr lang="en-US"/>
              <a:t>3/21/2020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2C09BA-E914-1B42-84E7-6607506739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2ED427-8DDD-8A46-B7CF-A3396065FE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B0796-5F48-8141-9404-50B16EAF0A9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147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23C45-38EE-2C42-93C9-A47E685699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306AD0-F142-8649-AB93-254707B8B4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C766F33-D132-9D4F-AC9E-ABAB638187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7DD2091-3E12-5847-AFD4-0A62E1D21A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7D4E5-2881-5249-8E5E-4CC083B40FCA}" type="datetimeFigureOut">
              <a:rPr lang="en-US"/>
              <a:t>3/21/2020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E1025E-2E3A-A94C-92B1-6B79948452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3061ED1-3397-4B4D-9F60-40EE45766E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B0796-5F48-8141-9404-50B16EAF0A9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31857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9348D2-23BB-D64C-9462-54AFAD884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F58E52-0442-B74E-A57D-4E8EC5418C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AF40AB6-1ABD-FB48-9F34-D3068F41AE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93E23A3-0F4F-1D41-9B00-B54A86D94AF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408DC89-3034-AD4A-B88A-13A82D18D17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121A292-9E86-4E41-A4EC-DE02B52739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7D4E5-2881-5249-8E5E-4CC083B40FCA}" type="datetimeFigureOut">
              <a:rPr lang="en-US"/>
              <a:t>3/21/2020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8F019FB-209D-0F42-B9AA-CB9824C84B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8990750-C2E8-454E-B6FD-974213CBA8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B0796-5F48-8141-9404-50B16EAF0A9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9433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FCEB55-BE5D-1949-9D3D-778DEF0EE2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4679786-8B8C-D440-821F-7FB9586892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7D4E5-2881-5249-8E5E-4CC083B40FCA}" type="datetimeFigureOut">
              <a:rPr lang="en-US"/>
              <a:t>3/21/2020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3F43D26-6E8A-6849-AD90-92FAC501E2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CC27446-638B-A44B-916A-4D54F225D3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B0796-5F48-8141-9404-50B16EAF0A9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93052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81D6DC7-BB84-B44E-8979-05F9BEC50B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7D4E5-2881-5249-8E5E-4CC083B40FCA}" type="datetimeFigureOut">
              <a:rPr lang="en-US"/>
              <a:t>3/21/2020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B6CE402-B5C4-F64D-A3AD-E5EA020EBB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540D95-4F17-FF4F-AB4C-8149DF832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B0796-5F48-8141-9404-50B16EAF0A9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2319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FA6D19-0D28-404E-AA4C-F9BCCB7D12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75B5F4-BECE-D54C-B690-49C5AC9A6F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CCA18A-84D9-094D-AA3D-69078C43CB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2AE262-1787-DE47-9066-033C52F6FB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7D4E5-2881-5249-8E5E-4CC083B40FCA}" type="datetimeFigureOut">
              <a:rPr lang="en-US"/>
              <a:t>3/21/2020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8973380-627F-1E4F-9FB4-7AF6DAAF2F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F58D3D-EC55-6940-B91F-B0DFE3A70C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B0796-5F48-8141-9404-50B16EAF0A9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2315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E10F0C-1A91-014A-A2A7-B6066D0F66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4C41947-E533-254C-AB8C-7578CF31404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7DF578-4AA1-DD49-B0BE-00457E69E2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DBD44D3-1068-864F-B585-923A4F4699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7D4E5-2881-5249-8E5E-4CC083B40FCA}" type="datetimeFigureOut">
              <a:rPr lang="en-US"/>
              <a:t>3/21/2020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590A96-D544-B64E-986B-0E83A4DC78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182D24-6D90-B249-A8B2-D1F848D5EC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B0796-5F48-8141-9404-50B16EAF0A9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7804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2054F0A-0FB2-6A4A-8157-DE78554364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2DD4E7-B3FA-BA43-AE03-BC29DE9BD0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7AB019-852C-784B-9150-4C80B1682E5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C7D4E5-2881-5249-8E5E-4CC083B40FCA}" type="datetimeFigureOut">
              <a:rPr lang="en-US"/>
              <a:t>3/21/2020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13C654-36BD-754D-A476-A917768558A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F48580-860F-B34D-B51F-0C27C3F47CD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EB0796-5F48-8141-9404-50B16EAF0A9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764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 /><Relationship Id="rId1" Type="http://schemas.openxmlformats.org/officeDocument/2006/relationships/slideLayout" Target="../slideLayouts/slideLayout2.xml" 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 /><Relationship Id="rId1" Type="http://schemas.openxmlformats.org/officeDocument/2006/relationships/slideLayout" Target="../slideLayouts/slideLayout2.xml" 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 /><Relationship Id="rId1" Type="http://schemas.openxmlformats.org/officeDocument/2006/relationships/slideLayout" Target="../slideLayouts/slideLayout2.xml" 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 /><Relationship Id="rId1" Type="http://schemas.openxmlformats.org/officeDocument/2006/relationships/slideLayout" Target="../slideLayouts/slideLayout2.xml" 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548B41E-BC9A-704A-9748-CB6B4640D978}"/>
              </a:ext>
            </a:extLst>
          </p:cNvPr>
          <p:cNvSpPr txBox="1"/>
          <p:nvPr/>
        </p:nvSpPr>
        <p:spPr>
          <a:xfrm>
            <a:off x="2721428" y="725715"/>
            <a:ext cx="583716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en-GB"/>
          </a:p>
          <a:p>
            <a:pPr algn="ctr"/>
            <a:r>
              <a:rPr lang="en-GB" sz="3600" b="1">
                <a:solidFill>
                  <a:schemeClr val="accent1">
                    <a:lumMod val="75000"/>
                  </a:schemeClr>
                </a:solidFill>
              </a:rPr>
              <a:t>University of Calcutta </a:t>
            </a:r>
          </a:p>
          <a:p>
            <a:pPr algn="ctr"/>
            <a:r>
              <a:rPr lang="en-GB" sz="3600" b="1">
                <a:solidFill>
                  <a:schemeClr val="accent1">
                    <a:lumMod val="75000"/>
                  </a:schemeClr>
                </a:solidFill>
              </a:rPr>
              <a:t>SEM 4 </a:t>
            </a:r>
          </a:p>
          <a:p>
            <a:pPr algn="ctr"/>
            <a:r>
              <a:rPr lang="en-GB" sz="3600" b="1">
                <a:solidFill>
                  <a:schemeClr val="accent1">
                    <a:lumMod val="75000"/>
                  </a:schemeClr>
                </a:solidFill>
              </a:rPr>
              <a:t>Paper –PHYS-AA-CC-4-9-TH</a:t>
            </a:r>
            <a:endParaRPr lang="en-US" sz="3600" b="1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7BEB81-92F0-A249-91FB-2A651AAAA99C}"/>
              </a:ext>
            </a:extLst>
          </p:cNvPr>
          <p:cNvSpPr txBox="1"/>
          <p:nvPr/>
        </p:nvSpPr>
        <p:spPr>
          <a:xfrm flipV="1">
            <a:off x="4680856" y="3429001"/>
            <a:ext cx="1918305" cy="1343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en-US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74669C95-8E57-7B45-A16D-5E3D545C69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 fontScale="77500" lnSpcReduction="20000"/>
          </a:bodyPr>
          <a:lstStyle/>
          <a:p>
            <a:r>
              <a:rPr lang="en-GB" sz="4000" b="1" i="1" u="sng"/>
              <a:t>Circuits and Networks</a:t>
            </a:r>
          </a:p>
          <a:p>
            <a:r>
              <a:rPr lang="en-GB" sz="4000" b="1" i="1" u="sng"/>
              <a:t>Note by </a:t>
            </a:r>
            <a:r>
              <a:rPr lang="en-GB" sz="4600" b="1" i="1" u="sng">
                <a:solidFill>
                  <a:srgbClr val="FF0000"/>
                </a:solidFill>
              </a:rPr>
              <a:t>Dr. Koel Adhikary,</a:t>
            </a:r>
            <a:r>
              <a:rPr lang="en-GB" sz="4000" b="1" i="1" u="sng"/>
              <a:t> </a:t>
            </a:r>
            <a:r>
              <a:rPr lang="en-GB" sz="4000" b="1" i="1" u="sng">
                <a:solidFill>
                  <a:schemeClr val="accent5">
                    <a:lumMod val="50000"/>
                  </a:schemeClr>
                </a:solidFill>
              </a:rPr>
              <a:t>Department of Physics</a:t>
            </a:r>
            <a:r>
              <a:rPr lang="en-GB" sz="4000" b="1" i="1" u="sng"/>
              <a:t>, </a:t>
            </a:r>
          </a:p>
          <a:p>
            <a:r>
              <a:rPr lang="en-GB" sz="4000" b="1" i="1" u="sng"/>
              <a:t>Government Girls’  General Degree College, Ekbalpur</a:t>
            </a:r>
            <a:endParaRPr lang="en-US" sz="4000" b="1" i="1" u="sng"/>
          </a:p>
        </p:txBody>
      </p:sp>
    </p:spTree>
    <p:extLst>
      <p:ext uri="{BB962C8B-B14F-4D97-AF65-F5344CB8AC3E}">
        <p14:creationId xmlns:p14="http://schemas.microsoft.com/office/powerpoint/2010/main" val="4592076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>
            <a:extLst>
              <a:ext uri="{FF2B5EF4-FFF2-40B4-BE49-F238E27FC236}">
                <a16:creationId xmlns:a16="http://schemas.microsoft.com/office/drawing/2014/main" id="{C1EC31E0-DB7A-0147-A738-75CE4976A3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9524" y="167499"/>
            <a:ext cx="5370286" cy="6523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403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>
            <a:extLst>
              <a:ext uri="{FF2B5EF4-FFF2-40B4-BE49-F238E27FC236}">
                <a16:creationId xmlns:a16="http://schemas.microsoft.com/office/drawing/2014/main" id="{95BAAE38-F33C-0847-9D8D-0B0421D592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9755" y="156210"/>
            <a:ext cx="5504912" cy="6545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4149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>
            <a:extLst>
              <a:ext uri="{FF2B5EF4-FFF2-40B4-BE49-F238E27FC236}">
                <a16:creationId xmlns:a16="http://schemas.microsoft.com/office/drawing/2014/main" id="{63FB2030-95FD-4F4E-AFFE-858A2ED586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8476" y="61966"/>
            <a:ext cx="5176761" cy="6734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3967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>
            <a:extLst>
              <a:ext uri="{FF2B5EF4-FFF2-40B4-BE49-F238E27FC236}">
                <a16:creationId xmlns:a16="http://schemas.microsoft.com/office/drawing/2014/main" id="{EF47071E-81A2-E745-BC8C-08BF515A2D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0513" y="150248"/>
            <a:ext cx="5356820" cy="6707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31487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4C908C2-5B96-7342-B7A3-542FB8722BF9}"/>
              </a:ext>
            </a:extLst>
          </p:cNvPr>
          <p:cNvSpPr txBox="1"/>
          <p:nvPr/>
        </p:nvSpPr>
        <p:spPr>
          <a:xfrm>
            <a:off x="1384905" y="308429"/>
            <a:ext cx="8291286" cy="132343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l"/>
            <a:r>
              <a:rPr lang="en-GB" sz="4000" b="1"/>
              <a:t>Links for Ideal Voltage Source and Ideal Current Souce</a:t>
            </a:r>
            <a:endParaRPr lang="en-US" sz="4000" b="1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DA9C2B7-5FD6-BA40-93E5-C27BCC95313B}"/>
              </a:ext>
            </a:extLst>
          </p:cNvPr>
          <p:cNvSpPr txBox="1"/>
          <p:nvPr/>
        </p:nvSpPr>
        <p:spPr>
          <a:xfrm>
            <a:off x="1637695" y="2184687"/>
            <a:ext cx="4458305" cy="369332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l"/>
            <a:r>
              <a:rPr lang="en-US"/>
              <a:t>https://youtu.be/ufo5dpF9ZAg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9A63C60-0FEA-8D47-B0FF-E80AF89610DD}"/>
              </a:ext>
            </a:extLst>
          </p:cNvPr>
          <p:cNvSpPr txBox="1"/>
          <p:nvPr/>
        </p:nvSpPr>
        <p:spPr>
          <a:xfrm>
            <a:off x="1790095" y="3476171"/>
            <a:ext cx="5171924" cy="369332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l"/>
            <a:r>
              <a:rPr lang="en-US"/>
              <a:t>https://youtu.be/6VEn3lJRpGc</a:t>
            </a:r>
          </a:p>
        </p:txBody>
      </p:sp>
    </p:spTree>
    <p:extLst>
      <p:ext uri="{BB962C8B-B14F-4D97-AF65-F5344CB8AC3E}">
        <p14:creationId xmlns:p14="http://schemas.microsoft.com/office/powerpoint/2010/main" val="38084324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Widescreen</PresentationFormat>
  <Slides>6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koel</dc:creator>
  <cp:lastModifiedBy>koel</cp:lastModifiedBy>
  <cp:revision>4</cp:revision>
  <dcterms:created xsi:type="dcterms:W3CDTF">2020-03-21T07:58:55Z</dcterms:created>
  <dcterms:modified xsi:type="dcterms:W3CDTF">2020-03-21T08:27:30Z</dcterms:modified>
</cp:coreProperties>
</file>